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305" r:id="rId2"/>
    <p:sldId id="274" r:id="rId3"/>
    <p:sldId id="307" r:id="rId4"/>
    <p:sldId id="273" r:id="rId5"/>
    <p:sldId id="309" r:id="rId6"/>
    <p:sldId id="310" r:id="rId7"/>
    <p:sldId id="311" r:id="rId8"/>
    <p:sldId id="312" r:id="rId9"/>
    <p:sldId id="290" r:id="rId10"/>
    <p:sldId id="30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1EABEA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soustraire en ligne.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302491" y="1116281"/>
            <a:ext cx="5441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542 – 5 =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CCE11A-DA18-9FAC-5F9F-B975994DE97D}"/>
              </a:ext>
            </a:extLst>
          </p:cNvPr>
          <p:cNvSpPr txBox="1"/>
          <p:nvPr/>
        </p:nvSpPr>
        <p:spPr>
          <a:xfrm>
            <a:off x="302490" y="1951462"/>
            <a:ext cx="75827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373 – 4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87D3D39-BF32-6F2C-40F7-95F0D462D8C0}"/>
              </a:ext>
            </a:extLst>
          </p:cNvPr>
          <p:cNvSpPr txBox="1"/>
          <p:nvPr/>
        </p:nvSpPr>
        <p:spPr>
          <a:xfrm>
            <a:off x="302490" y="2720903"/>
            <a:ext cx="63278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834 – 7 = …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7A37ED0-2F3E-55D4-6358-A7B3427FEEC3}"/>
              </a:ext>
            </a:extLst>
          </p:cNvPr>
          <p:cNvSpPr txBox="1"/>
          <p:nvPr/>
        </p:nvSpPr>
        <p:spPr>
          <a:xfrm>
            <a:off x="302490" y="3490344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912 – 8 = 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7742A87-AB21-C45A-BC13-F1E5B6060ECA}"/>
              </a:ext>
            </a:extLst>
          </p:cNvPr>
          <p:cNvSpPr txBox="1"/>
          <p:nvPr/>
        </p:nvSpPr>
        <p:spPr>
          <a:xfrm>
            <a:off x="302490" y="4219120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565 – 9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4D937E9-A3C3-6A4C-AE2C-B2B90B546DB1}"/>
              </a:ext>
            </a:extLst>
          </p:cNvPr>
          <p:cNvSpPr txBox="1"/>
          <p:nvPr/>
        </p:nvSpPr>
        <p:spPr>
          <a:xfrm>
            <a:off x="302490" y="4947896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1 221 – 7 = …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D21614D-42A8-11B8-C1DD-6BF9189F6FF1}"/>
              </a:ext>
            </a:extLst>
          </p:cNvPr>
          <p:cNvSpPr txBox="1"/>
          <p:nvPr/>
        </p:nvSpPr>
        <p:spPr>
          <a:xfrm>
            <a:off x="2569711" y="1077271"/>
            <a:ext cx="125690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537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6BD4283-3399-F75C-790D-DE569E2EBAC4}"/>
              </a:ext>
            </a:extLst>
          </p:cNvPr>
          <p:cNvSpPr txBox="1"/>
          <p:nvPr/>
        </p:nvSpPr>
        <p:spPr>
          <a:xfrm>
            <a:off x="2569711" y="1923070"/>
            <a:ext cx="220638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369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5617286-0C2D-89F8-A915-F33DADDDCE11}"/>
              </a:ext>
            </a:extLst>
          </p:cNvPr>
          <p:cNvSpPr txBox="1"/>
          <p:nvPr/>
        </p:nvSpPr>
        <p:spPr>
          <a:xfrm>
            <a:off x="2528787" y="2682624"/>
            <a:ext cx="220638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827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80CD89D-A2C7-AC19-C2CE-FA8F280FEBC3}"/>
              </a:ext>
            </a:extLst>
          </p:cNvPr>
          <p:cNvSpPr txBox="1"/>
          <p:nvPr/>
        </p:nvSpPr>
        <p:spPr>
          <a:xfrm>
            <a:off x="2485096" y="3482318"/>
            <a:ext cx="220638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904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5DC4F1A-2929-8FEB-46CC-A83FACE74F94}"/>
              </a:ext>
            </a:extLst>
          </p:cNvPr>
          <p:cNvSpPr txBox="1"/>
          <p:nvPr/>
        </p:nvSpPr>
        <p:spPr>
          <a:xfrm>
            <a:off x="2528787" y="4185833"/>
            <a:ext cx="220638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556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5C65D02-5C93-12FF-D111-3B5BB0285996}"/>
              </a:ext>
            </a:extLst>
          </p:cNvPr>
          <p:cNvSpPr txBox="1"/>
          <p:nvPr/>
        </p:nvSpPr>
        <p:spPr>
          <a:xfrm>
            <a:off x="2950915" y="4925981"/>
            <a:ext cx="220638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1 214</a:t>
            </a:r>
          </a:p>
        </p:txBody>
      </p:sp>
    </p:spTree>
    <p:extLst>
      <p:ext uri="{BB962C8B-B14F-4D97-AF65-F5344CB8AC3E}">
        <p14:creationId xmlns:p14="http://schemas.microsoft.com/office/powerpoint/2010/main" val="717948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 la stratégie.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0" y="6490150"/>
            <a:ext cx="1371599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8C88952-0DD8-D171-C737-96C2917DCC92}"/>
              </a:ext>
            </a:extLst>
          </p:cNvPr>
          <p:cNvSpPr txBox="1"/>
          <p:nvPr/>
        </p:nvSpPr>
        <p:spPr>
          <a:xfrm>
            <a:off x="1901702" y="1001486"/>
            <a:ext cx="5260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165 – 6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804527" y="1001486"/>
            <a:ext cx="2365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159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A0D3D34B-CC1B-1971-1C45-210ECC23E9AD}"/>
              </a:ext>
            </a:extLst>
          </p:cNvPr>
          <p:cNvCxnSpPr/>
          <p:nvPr/>
        </p:nvCxnSpPr>
        <p:spPr>
          <a:xfrm>
            <a:off x="1801464" y="4336187"/>
            <a:ext cx="0" cy="46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3DE07DBB-05A2-6863-FC57-D03CC3F600B8}"/>
              </a:ext>
            </a:extLst>
          </p:cNvPr>
          <p:cNvGrpSpPr/>
          <p:nvPr/>
        </p:nvGrpSpPr>
        <p:grpSpPr>
          <a:xfrm>
            <a:off x="-304641" y="4327988"/>
            <a:ext cx="9000000" cy="481487"/>
            <a:chOff x="349855" y="2732400"/>
            <a:chExt cx="15083272" cy="473197"/>
          </a:xfrm>
        </p:grpSpPr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19A0F573-457F-2065-67BE-D20A03EB65FE}"/>
                </a:ext>
              </a:extLst>
            </p:cNvPr>
            <p:cNvCxnSpPr/>
            <p:nvPr/>
          </p:nvCxnSpPr>
          <p:spPr>
            <a:xfrm>
              <a:off x="349855" y="3200400"/>
              <a:ext cx="1508327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2F7E773E-E452-9B04-1A18-0F980EF7DE64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E08CE843-AF7C-9859-549F-2429DBE87CEB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61423A93-3DF0-CDCF-66FD-75800C2BF1C0}"/>
              </a:ext>
            </a:extLst>
          </p:cNvPr>
          <p:cNvSpPr txBox="1"/>
          <p:nvPr/>
        </p:nvSpPr>
        <p:spPr>
          <a:xfrm>
            <a:off x="5641694" y="3773363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165</a:t>
            </a:r>
          </a:p>
        </p:txBody>
      </p:sp>
      <p:sp>
        <p:nvSpPr>
          <p:cNvPr id="42" name="Flèche : courbe vers le bas 41">
            <a:extLst>
              <a:ext uri="{FF2B5EF4-FFF2-40B4-BE49-F238E27FC236}">
                <a16:creationId xmlns:a16="http://schemas.microsoft.com/office/drawing/2014/main" id="{4D70B45A-DE1E-F199-9E95-BBB5B933390A}"/>
              </a:ext>
            </a:extLst>
          </p:cNvPr>
          <p:cNvSpPr/>
          <p:nvPr/>
        </p:nvSpPr>
        <p:spPr>
          <a:xfrm flipH="1">
            <a:off x="1609106" y="3118225"/>
            <a:ext cx="4621008" cy="794279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8C66301F-4D94-C193-F970-ED8155DBE2B8}"/>
              </a:ext>
            </a:extLst>
          </p:cNvPr>
          <p:cNvSpPr txBox="1"/>
          <p:nvPr/>
        </p:nvSpPr>
        <p:spPr>
          <a:xfrm>
            <a:off x="3001990" y="3799725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2">
                    <a:lumMod val="50000"/>
                  </a:schemeClr>
                </a:solidFill>
              </a:rPr>
              <a:t>160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96343B4B-314D-25EE-B7D2-D157065D3F4E}"/>
              </a:ext>
            </a:extLst>
          </p:cNvPr>
          <p:cNvSpPr txBox="1"/>
          <p:nvPr/>
        </p:nvSpPr>
        <p:spPr>
          <a:xfrm>
            <a:off x="3590797" y="2612820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–6</a:t>
            </a:r>
          </a:p>
        </p:txBody>
      </p:sp>
      <p:sp>
        <p:nvSpPr>
          <p:cNvPr id="24" name="Flèche : courbe vers le bas 23">
            <a:extLst>
              <a:ext uri="{FF2B5EF4-FFF2-40B4-BE49-F238E27FC236}">
                <a16:creationId xmlns:a16="http://schemas.microsoft.com/office/drawing/2014/main" id="{B9D4D302-34E1-5643-74B2-7F95A47402E6}"/>
              </a:ext>
            </a:extLst>
          </p:cNvPr>
          <p:cNvSpPr/>
          <p:nvPr/>
        </p:nvSpPr>
        <p:spPr>
          <a:xfrm flipH="1">
            <a:off x="3218213" y="3468222"/>
            <a:ext cx="3011901" cy="517858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noFill/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AB2D28FB-C240-3549-2CCA-25C8F502E4CA}"/>
              </a:ext>
            </a:extLst>
          </p:cNvPr>
          <p:cNvSpPr txBox="1"/>
          <p:nvPr/>
        </p:nvSpPr>
        <p:spPr>
          <a:xfrm>
            <a:off x="4473530" y="3388849"/>
            <a:ext cx="94128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4472C4"/>
                </a:solidFill>
              </a:rPr>
              <a:t>–5</a:t>
            </a:r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99F20E11-8025-BF59-3A98-0CF97C4FF9A8}"/>
              </a:ext>
            </a:extLst>
          </p:cNvPr>
          <p:cNvCxnSpPr/>
          <p:nvPr/>
        </p:nvCxnSpPr>
        <p:spPr>
          <a:xfrm>
            <a:off x="3414529" y="4327988"/>
            <a:ext cx="0" cy="46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èche : courbe vers le bas 48">
            <a:extLst>
              <a:ext uri="{FF2B5EF4-FFF2-40B4-BE49-F238E27FC236}">
                <a16:creationId xmlns:a16="http://schemas.microsoft.com/office/drawing/2014/main" id="{E7884394-96B0-F24A-BDE1-0830EC77F85C}"/>
              </a:ext>
            </a:extLst>
          </p:cNvPr>
          <p:cNvSpPr/>
          <p:nvPr/>
        </p:nvSpPr>
        <p:spPr>
          <a:xfrm flipH="1">
            <a:off x="1710045" y="3451999"/>
            <a:ext cx="1704483" cy="517858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noFill/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E289EA82-8043-F505-9EBF-D4A953724238}"/>
              </a:ext>
            </a:extLst>
          </p:cNvPr>
          <p:cNvSpPr txBox="1"/>
          <p:nvPr/>
        </p:nvSpPr>
        <p:spPr>
          <a:xfrm>
            <a:off x="2290209" y="3371749"/>
            <a:ext cx="90458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4472C4"/>
                </a:solidFill>
              </a:rPr>
              <a:t>–1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4AAFCB1-0554-8D5C-6A0F-8DFD22480063}"/>
              </a:ext>
            </a:extLst>
          </p:cNvPr>
          <p:cNvSpPr txBox="1"/>
          <p:nvPr/>
        </p:nvSpPr>
        <p:spPr>
          <a:xfrm>
            <a:off x="1375087" y="3817603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159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8" grpId="0"/>
      <p:bldP spid="42" grpId="0" animBg="1"/>
      <p:bldP spid="44" grpId="0"/>
      <p:bldP spid="45" grpId="0"/>
      <p:bldP spid="24" grpId="0" animBg="1"/>
      <p:bldP spid="47" grpId="0"/>
      <p:bldP spid="49" grpId="0" animBg="1"/>
      <p:bldP spid="50" grpId="0"/>
      <p:bldP spid="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 comment faire sans la droite.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C06CB81-6324-7222-1606-0F1EC13F3496}"/>
              </a:ext>
            </a:extLst>
          </p:cNvPr>
          <p:cNvSpPr txBox="1"/>
          <p:nvPr/>
        </p:nvSpPr>
        <p:spPr>
          <a:xfrm>
            <a:off x="2992583" y="1300347"/>
            <a:ext cx="2873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165 </a:t>
            </a:r>
            <a:r>
              <a:rPr lang="fr-FR" sz="4400" dirty="0">
                <a:solidFill>
                  <a:srgbClr val="7030A0"/>
                </a:solidFill>
              </a:rPr>
              <a:t>– 6 </a:t>
            </a:r>
            <a:r>
              <a:rPr lang="fr-FR" sz="4400" dirty="0"/>
              <a:t>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2163C85-F1ED-BCFF-5F06-8D1D4778A9B7}"/>
              </a:ext>
            </a:extLst>
          </p:cNvPr>
          <p:cNvSpPr txBox="1"/>
          <p:nvPr/>
        </p:nvSpPr>
        <p:spPr>
          <a:xfrm>
            <a:off x="2755442" y="2513831"/>
            <a:ext cx="4603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165 </a:t>
            </a:r>
            <a:r>
              <a:rPr lang="fr-FR" sz="4400" dirty="0">
                <a:solidFill>
                  <a:srgbClr val="4472C4"/>
                </a:solidFill>
              </a:rPr>
              <a:t>– 5 – 1  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8D2C6282-9D67-D5F3-6F76-6C7F8864A26B}"/>
              </a:ext>
            </a:extLst>
          </p:cNvPr>
          <p:cNvGrpSpPr/>
          <p:nvPr/>
        </p:nvGrpSpPr>
        <p:grpSpPr>
          <a:xfrm>
            <a:off x="3096682" y="3283272"/>
            <a:ext cx="1338752" cy="761166"/>
            <a:chOff x="1957658" y="5557653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5A3CB994-1D23-17FF-8F2D-B6F10225368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07637" y="5557957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C1024F18-FBF1-B636-CCB9-C8E45BF76AE3}"/>
                </a:ext>
              </a:extLst>
            </p:cNvPr>
            <p:cNvCxnSpPr>
              <a:cxnSpLocks/>
            </p:cNvCxnSpPr>
            <p:nvPr/>
          </p:nvCxnSpPr>
          <p:spPr>
            <a:xfrm>
              <a:off x="1957658" y="5569144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8688CF27-7FF1-3FDC-DCC6-EC5D9541A1FE}"/>
              </a:ext>
            </a:extLst>
          </p:cNvPr>
          <p:cNvGrpSpPr/>
          <p:nvPr/>
        </p:nvGrpSpPr>
        <p:grpSpPr>
          <a:xfrm flipV="1">
            <a:off x="4074561" y="1996246"/>
            <a:ext cx="1124181" cy="62281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11728E0E-EF66-F80A-3AA1-B4B1E7BFB77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02CE4F97-7448-07AE-5344-0F3010AF5033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44A0FF14-BB89-5404-1F35-8C4DC80637C4}"/>
              </a:ext>
            </a:extLst>
          </p:cNvPr>
          <p:cNvGrpSpPr/>
          <p:nvPr/>
        </p:nvGrpSpPr>
        <p:grpSpPr>
          <a:xfrm>
            <a:off x="3632893" y="4736530"/>
            <a:ext cx="1246252" cy="761166"/>
            <a:chOff x="1957658" y="5557653"/>
            <a:chExt cx="1499958" cy="761166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D61CEBF0-5E4C-E109-31C1-63E8BB6D836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07637" y="5557957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99CAD07E-D8E2-BF1A-6AAC-ED45FD7A8C8A}"/>
                </a:ext>
              </a:extLst>
            </p:cNvPr>
            <p:cNvCxnSpPr>
              <a:cxnSpLocks/>
            </p:cNvCxnSpPr>
            <p:nvPr/>
          </p:nvCxnSpPr>
          <p:spPr>
            <a:xfrm>
              <a:off x="1957658" y="5569144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87D45DA5-D060-6D0C-377E-99323C97A067}"/>
              </a:ext>
            </a:extLst>
          </p:cNvPr>
          <p:cNvSpPr txBox="1"/>
          <p:nvPr/>
        </p:nvSpPr>
        <p:spPr>
          <a:xfrm>
            <a:off x="3734318" y="5557653"/>
            <a:ext cx="11448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159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F00C8FF-F653-3672-F7F6-718FC59CBC38}"/>
              </a:ext>
            </a:extLst>
          </p:cNvPr>
          <p:cNvSpPr txBox="1"/>
          <p:nvPr/>
        </p:nvSpPr>
        <p:spPr>
          <a:xfrm>
            <a:off x="3096682" y="3977971"/>
            <a:ext cx="4603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160 </a:t>
            </a:r>
            <a:r>
              <a:rPr lang="fr-FR" sz="4400" dirty="0">
                <a:solidFill>
                  <a:srgbClr val="4472C4"/>
                </a:solidFill>
              </a:rPr>
              <a:t>– 1  </a:t>
            </a:r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11BB31D1-4E98-6D90-3163-AA734FCA60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75DEE263-91EB-3DC8-7382-76404509A7C1}"/>
              </a:ext>
            </a:extLst>
          </p:cNvPr>
          <p:cNvSpPr txBox="1">
            <a:spLocks/>
          </p:cNvSpPr>
          <p:nvPr/>
        </p:nvSpPr>
        <p:spPr>
          <a:xfrm>
            <a:off x="7772400" y="6490150"/>
            <a:ext cx="1371599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EXEMPLE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308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Calculons ensemble.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C06CB81-6324-7222-1606-0F1EC13F3496}"/>
              </a:ext>
            </a:extLst>
          </p:cNvPr>
          <p:cNvSpPr txBox="1"/>
          <p:nvPr/>
        </p:nvSpPr>
        <p:spPr>
          <a:xfrm>
            <a:off x="2992583" y="1300347"/>
            <a:ext cx="2873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382 </a:t>
            </a:r>
            <a:r>
              <a:rPr lang="fr-FR" sz="4400" dirty="0">
                <a:solidFill>
                  <a:srgbClr val="7030A0"/>
                </a:solidFill>
              </a:rPr>
              <a:t>– 5 </a:t>
            </a:r>
            <a:r>
              <a:rPr lang="fr-FR" sz="4400" dirty="0"/>
              <a:t>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2163C85-F1ED-BCFF-5F06-8D1D4778A9B7}"/>
              </a:ext>
            </a:extLst>
          </p:cNvPr>
          <p:cNvSpPr txBox="1"/>
          <p:nvPr/>
        </p:nvSpPr>
        <p:spPr>
          <a:xfrm>
            <a:off x="2755442" y="2513831"/>
            <a:ext cx="4603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382 </a:t>
            </a:r>
            <a:r>
              <a:rPr lang="fr-FR" sz="4400" dirty="0">
                <a:solidFill>
                  <a:srgbClr val="4472C4"/>
                </a:solidFill>
              </a:rPr>
              <a:t>– 2 – 3  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8D2C6282-9D67-D5F3-6F76-6C7F8864A26B}"/>
              </a:ext>
            </a:extLst>
          </p:cNvPr>
          <p:cNvGrpSpPr/>
          <p:nvPr/>
        </p:nvGrpSpPr>
        <p:grpSpPr>
          <a:xfrm>
            <a:off x="3096682" y="3283272"/>
            <a:ext cx="1338752" cy="761166"/>
            <a:chOff x="1957658" y="5557653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5A3CB994-1D23-17FF-8F2D-B6F10225368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07637" y="5557957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C1024F18-FBF1-B636-CCB9-C8E45BF76AE3}"/>
                </a:ext>
              </a:extLst>
            </p:cNvPr>
            <p:cNvCxnSpPr>
              <a:cxnSpLocks/>
            </p:cNvCxnSpPr>
            <p:nvPr/>
          </p:nvCxnSpPr>
          <p:spPr>
            <a:xfrm>
              <a:off x="1957658" y="5569144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8688CF27-7FF1-3FDC-DCC6-EC5D9541A1FE}"/>
              </a:ext>
            </a:extLst>
          </p:cNvPr>
          <p:cNvGrpSpPr/>
          <p:nvPr/>
        </p:nvGrpSpPr>
        <p:grpSpPr>
          <a:xfrm flipV="1">
            <a:off x="4074561" y="1996246"/>
            <a:ext cx="1124181" cy="62281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11728E0E-EF66-F80A-3AA1-B4B1E7BFB77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02CE4F97-7448-07AE-5344-0F3010AF5033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44A0FF14-BB89-5404-1F35-8C4DC80637C4}"/>
              </a:ext>
            </a:extLst>
          </p:cNvPr>
          <p:cNvGrpSpPr/>
          <p:nvPr/>
        </p:nvGrpSpPr>
        <p:grpSpPr>
          <a:xfrm>
            <a:off x="3632893" y="4736530"/>
            <a:ext cx="1246252" cy="761166"/>
            <a:chOff x="1957658" y="5557653"/>
            <a:chExt cx="1499958" cy="761166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D61CEBF0-5E4C-E109-31C1-63E8BB6D836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07637" y="5557957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99CAD07E-D8E2-BF1A-6AAC-ED45FD7A8C8A}"/>
                </a:ext>
              </a:extLst>
            </p:cNvPr>
            <p:cNvCxnSpPr>
              <a:cxnSpLocks/>
            </p:cNvCxnSpPr>
            <p:nvPr/>
          </p:nvCxnSpPr>
          <p:spPr>
            <a:xfrm>
              <a:off x="1957658" y="5569144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87D45DA5-D060-6D0C-377E-99323C97A067}"/>
              </a:ext>
            </a:extLst>
          </p:cNvPr>
          <p:cNvSpPr txBox="1"/>
          <p:nvPr/>
        </p:nvSpPr>
        <p:spPr>
          <a:xfrm>
            <a:off x="3734318" y="5557653"/>
            <a:ext cx="11448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377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F00C8FF-F653-3672-F7F6-718FC59CBC38}"/>
              </a:ext>
            </a:extLst>
          </p:cNvPr>
          <p:cNvSpPr txBox="1"/>
          <p:nvPr/>
        </p:nvSpPr>
        <p:spPr>
          <a:xfrm>
            <a:off x="3096682" y="3977971"/>
            <a:ext cx="4603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380 </a:t>
            </a:r>
            <a:r>
              <a:rPr lang="fr-FR" sz="4400" dirty="0">
                <a:solidFill>
                  <a:srgbClr val="4472C4"/>
                </a:solidFill>
              </a:rPr>
              <a:t>– 3  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C06CB81-6324-7222-1606-0F1EC13F3496}"/>
              </a:ext>
            </a:extLst>
          </p:cNvPr>
          <p:cNvSpPr txBox="1"/>
          <p:nvPr/>
        </p:nvSpPr>
        <p:spPr>
          <a:xfrm>
            <a:off x="2992583" y="1300347"/>
            <a:ext cx="28738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492 </a:t>
            </a:r>
            <a:r>
              <a:rPr lang="fr-FR" sz="4400" dirty="0">
                <a:solidFill>
                  <a:srgbClr val="7030A0"/>
                </a:solidFill>
              </a:rPr>
              <a:t>– 6 </a:t>
            </a:r>
            <a:r>
              <a:rPr lang="fr-FR" sz="4400" dirty="0"/>
              <a:t> </a:t>
            </a:r>
          </a:p>
          <a:p>
            <a:r>
              <a:rPr lang="fr-FR" sz="4400" dirty="0">
                <a:solidFill>
                  <a:srgbClr val="7030A0"/>
                </a:solidFill>
              </a:rPr>
              <a:t> </a:t>
            </a:r>
            <a:r>
              <a:rPr lang="fr-FR" sz="4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9724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C06CB81-6324-7222-1606-0F1EC13F3496}"/>
              </a:ext>
            </a:extLst>
          </p:cNvPr>
          <p:cNvSpPr txBox="1"/>
          <p:nvPr/>
        </p:nvSpPr>
        <p:spPr>
          <a:xfrm>
            <a:off x="2992583" y="1300347"/>
            <a:ext cx="2873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492 </a:t>
            </a:r>
            <a:r>
              <a:rPr lang="fr-FR" sz="4400" dirty="0">
                <a:solidFill>
                  <a:srgbClr val="7030A0"/>
                </a:solidFill>
              </a:rPr>
              <a:t>– 6 </a:t>
            </a:r>
            <a:r>
              <a:rPr lang="fr-FR" sz="4400" dirty="0"/>
              <a:t>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2163C85-F1ED-BCFF-5F06-8D1D4778A9B7}"/>
              </a:ext>
            </a:extLst>
          </p:cNvPr>
          <p:cNvSpPr txBox="1"/>
          <p:nvPr/>
        </p:nvSpPr>
        <p:spPr>
          <a:xfrm>
            <a:off x="2690128" y="2502307"/>
            <a:ext cx="4603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492 </a:t>
            </a:r>
            <a:r>
              <a:rPr lang="fr-FR" sz="4400" dirty="0">
                <a:solidFill>
                  <a:srgbClr val="4472C4"/>
                </a:solidFill>
              </a:rPr>
              <a:t>– 2 – 4  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8D2C6282-9D67-D5F3-6F76-6C7F8864A26B}"/>
              </a:ext>
            </a:extLst>
          </p:cNvPr>
          <p:cNvGrpSpPr/>
          <p:nvPr/>
        </p:nvGrpSpPr>
        <p:grpSpPr>
          <a:xfrm>
            <a:off x="3096682" y="3283272"/>
            <a:ext cx="1338752" cy="761166"/>
            <a:chOff x="1957658" y="5557653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5A3CB994-1D23-17FF-8F2D-B6F10225368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07637" y="5557957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C1024F18-FBF1-B636-CCB9-C8E45BF76AE3}"/>
                </a:ext>
              </a:extLst>
            </p:cNvPr>
            <p:cNvCxnSpPr>
              <a:cxnSpLocks/>
            </p:cNvCxnSpPr>
            <p:nvPr/>
          </p:nvCxnSpPr>
          <p:spPr>
            <a:xfrm>
              <a:off x="1957658" y="5569144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8688CF27-7FF1-3FDC-DCC6-EC5D9541A1FE}"/>
              </a:ext>
            </a:extLst>
          </p:cNvPr>
          <p:cNvGrpSpPr/>
          <p:nvPr/>
        </p:nvGrpSpPr>
        <p:grpSpPr>
          <a:xfrm flipV="1">
            <a:off x="4074561" y="1996246"/>
            <a:ext cx="1124181" cy="62281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11728E0E-EF66-F80A-3AA1-B4B1E7BFB77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02CE4F97-7448-07AE-5344-0F3010AF5033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44A0FF14-BB89-5404-1F35-8C4DC80637C4}"/>
              </a:ext>
            </a:extLst>
          </p:cNvPr>
          <p:cNvGrpSpPr/>
          <p:nvPr/>
        </p:nvGrpSpPr>
        <p:grpSpPr>
          <a:xfrm>
            <a:off x="3632893" y="4736530"/>
            <a:ext cx="1246252" cy="761166"/>
            <a:chOff x="1957658" y="5557653"/>
            <a:chExt cx="1499958" cy="761166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D61CEBF0-5E4C-E109-31C1-63E8BB6D836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07637" y="5557957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99CAD07E-D8E2-BF1A-6AAC-ED45FD7A8C8A}"/>
                </a:ext>
              </a:extLst>
            </p:cNvPr>
            <p:cNvCxnSpPr>
              <a:cxnSpLocks/>
            </p:cNvCxnSpPr>
            <p:nvPr/>
          </p:nvCxnSpPr>
          <p:spPr>
            <a:xfrm>
              <a:off x="1957658" y="5569144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87D45DA5-D060-6D0C-377E-99323C97A067}"/>
              </a:ext>
            </a:extLst>
          </p:cNvPr>
          <p:cNvSpPr txBox="1"/>
          <p:nvPr/>
        </p:nvSpPr>
        <p:spPr>
          <a:xfrm>
            <a:off x="3734318" y="5557653"/>
            <a:ext cx="11448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486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F00C8FF-F653-3672-F7F6-718FC59CBC38}"/>
              </a:ext>
            </a:extLst>
          </p:cNvPr>
          <p:cNvSpPr txBox="1"/>
          <p:nvPr/>
        </p:nvSpPr>
        <p:spPr>
          <a:xfrm>
            <a:off x="3096682" y="3977971"/>
            <a:ext cx="4603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490 </a:t>
            </a:r>
            <a:r>
              <a:rPr lang="fr-FR" sz="4400" dirty="0">
                <a:solidFill>
                  <a:srgbClr val="4472C4"/>
                </a:solidFill>
              </a:rPr>
              <a:t>– 4  </a:t>
            </a:r>
          </a:p>
        </p:txBody>
      </p:sp>
    </p:spTree>
    <p:extLst>
      <p:ext uri="{BB962C8B-B14F-4D97-AF65-F5344CB8AC3E}">
        <p14:creationId xmlns:p14="http://schemas.microsoft.com/office/powerpoint/2010/main" val="136966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3/3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C06CB81-6324-7222-1606-0F1EC13F3496}"/>
              </a:ext>
            </a:extLst>
          </p:cNvPr>
          <p:cNvSpPr txBox="1"/>
          <p:nvPr/>
        </p:nvSpPr>
        <p:spPr>
          <a:xfrm>
            <a:off x="2992583" y="1300347"/>
            <a:ext cx="28738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637 </a:t>
            </a:r>
            <a:r>
              <a:rPr lang="fr-FR" sz="4400" dirty="0">
                <a:solidFill>
                  <a:srgbClr val="7030A0"/>
                </a:solidFill>
              </a:rPr>
              <a:t>– 9 </a:t>
            </a:r>
            <a:r>
              <a:rPr lang="fr-FR" sz="4400" dirty="0"/>
              <a:t> </a:t>
            </a:r>
          </a:p>
          <a:p>
            <a:r>
              <a:rPr lang="fr-FR" sz="4400" dirty="0">
                <a:solidFill>
                  <a:srgbClr val="7030A0"/>
                </a:solidFill>
              </a:rPr>
              <a:t> </a:t>
            </a:r>
            <a:r>
              <a:rPr lang="fr-FR" sz="4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1506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C06CB81-6324-7222-1606-0F1EC13F3496}"/>
              </a:ext>
            </a:extLst>
          </p:cNvPr>
          <p:cNvSpPr txBox="1"/>
          <p:nvPr/>
        </p:nvSpPr>
        <p:spPr>
          <a:xfrm>
            <a:off x="2992583" y="1300347"/>
            <a:ext cx="2873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637 </a:t>
            </a:r>
            <a:r>
              <a:rPr lang="fr-FR" sz="4400" dirty="0">
                <a:solidFill>
                  <a:srgbClr val="7030A0"/>
                </a:solidFill>
              </a:rPr>
              <a:t>– 9 </a:t>
            </a:r>
            <a:r>
              <a:rPr lang="fr-FR" sz="4400" dirty="0"/>
              <a:t>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2163C85-F1ED-BCFF-5F06-8D1D4778A9B7}"/>
              </a:ext>
            </a:extLst>
          </p:cNvPr>
          <p:cNvSpPr txBox="1"/>
          <p:nvPr/>
        </p:nvSpPr>
        <p:spPr>
          <a:xfrm>
            <a:off x="2690128" y="2502307"/>
            <a:ext cx="4603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637 </a:t>
            </a:r>
            <a:r>
              <a:rPr lang="fr-FR" sz="4400" dirty="0">
                <a:solidFill>
                  <a:srgbClr val="4472C4"/>
                </a:solidFill>
              </a:rPr>
              <a:t>– 7 – 2  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8D2C6282-9D67-D5F3-6F76-6C7F8864A26B}"/>
              </a:ext>
            </a:extLst>
          </p:cNvPr>
          <p:cNvGrpSpPr/>
          <p:nvPr/>
        </p:nvGrpSpPr>
        <p:grpSpPr>
          <a:xfrm>
            <a:off x="3096682" y="3283272"/>
            <a:ext cx="1338752" cy="761166"/>
            <a:chOff x="1957658" y="5557653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5A3CB994-1D23-17FF-8F2D-B6F10225368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07637" y="5557957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C1024F18-FBF1-B636-CCB9-C8E45BF76AE3}"/>
                </a:ext>
              </a:extLst>
            </p:cNvPr>
            <p:cNvCxnSpPr>
              <a:cxnSpLocks/>
            </p:cNvCxnSpPr>
            <p:nvPr/>
          </p:nvCxnSpPr>
          <p:spPr>
            <a:xfrm>
              <a:off x="1957658" y="5569144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8688CF27-7FF1-3FDC-DCC6-EC5D9541A1FE}"/>
              </a:ext>
            </a:extLst>
          </p:cNvPr>
          <p:cNvGrpSpPr/>
          <p:nvPr/>
        </p:nvGrpSpPr>
        <p:grpSpPr>
          <a:xfrm flipV="1">
            <a:off x="4074561" y="1996246"/>
            <a:ext cx="1124181" cy="62281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11728E0E-EF66-F80A-3AA1-B4B1E7BFB77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02CE4F97-7448-07AE-5344-0F3010AF5033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44A0FF14-BB89-5404-1F35-8C4DC80637C4}"/>
              </a:ext>
            </a:extLst>
          </p:cNvPr>
          <p:cNvGrpSpPr/>
          <p:nvPr/>
        </p:nvGrpSpPr>
        <p:grpSpPr>
          <a:xfrm>
            <a:off x="3632893" y="4736530"/>
            <a:ext cx="1246252" cy="761166"/>
            <a:chOff x="1957658" y="5557653"/>
            <a:chExt cx="1499958" cy="761166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D61CEBF0-5E4C-E109-31C1-63E8BB6D836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07637" y="5557957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99CAD07E-D8E2-BF1A-6AAC-ED45FD7A8C8A}"/>
                </a:ext>
              </a:extLst>
            </p:cNvPr>
            <p:cNvCxnSpPr>
              <a:cxnSpLocks/>
            </p:cNvCxnSpPr>
            <p:nvPr/>
          </p:nvCxnSpPr>
          <p:spPr>
            <a:xfrm>
              <a:off x="1957658" y="5569144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87D45DA5-D060-6D0C-377E-99323C97A067}"/>
              </a:ext>
            </a:extLst>
          </p:cNvPr>
          <p:cNvSpPr txBox="1"/>
          <p:nvPr/>
        </p:nvSpPr>
        <p:spPr>
          <a:xfrm>
            <a:off x="3734318" y="5557653"/>
            <a:ext cx="11448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628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F00C8FF-F653-3672-F7F6-718FC59CBC38}"/>
              </a:ext>
            </a:extLst>
          </p:cNvPr>
          <p:cNvSpPr txBox="1"/>
          <p:nvPr/>
        </p:nvSpPr>
        <p:spPr>
          <a:xfrm>
            <a:off x="3096682" y="3977971"/>
            <a:ext cx="4603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630 </a:t>
            </a:r>
            <a:r>
              <a:rPr lang="fr-FR" sz="4400" dirty="0">
                <a:solidFill>
                  <a:srgbClr val="4472C4"/>
                </a:solidFill>
              </a:rPr>
              <a:t>– 2  </a:t>
            </a:r>
          </a:p>
        </p:txBody>
      </p:sp>
    </p:spTree>
    <p:extLst>
      <p:ext uri="{BB962C8B-B14F-4D97-AF65-F5344CB8AC3E}">
        <p14:creationId xmlns:p14="http://schemas.microsoft.com/office/powerpoint/2010/main" val="82567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302491" y="1116281"/>
            <a:ext cx="5441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542 – 5 =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CCE11A-DA18-9FAC-5F9F-B975994DE97D}"/>
              </a:ext>
            </a:extLst>
          </p:cNvPr>
          <p:cNvSpPr txBox="1"/>
          <p:nvPr/>
        </p:nvSpPr>
        <p:spPr>
          <a:xfrm>
            <a:off x="302490" y="1951462"/>
            <a:ext cx="75827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373 – 4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87D3D39-BF32-6F2C-40F7-95F0D462D8C0}"/>
              </a:ext>
            </a:extLst>
          </p:cNvPr>
          <p:cNvSpPr txBox="1"/>
          <p:nvPr/>
        </p:nvSpPr>
        <p:spPr>
          <a:xfrm>
            <a:off x="302490" y="2720903"/>
            <a:ext cx="63278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834 – 7 = …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7A37ED0-2F3E-55D4-6358-A7B3427FEEC3}"/>
              </a:ext>
            </a:extLst>
          </p:cNvPr>
          <p:cNvSpPr txBox="1"/>
          <p:nvPr/>
        </p:nvSpPr>
        <p:spPr>
          <a:xfrm>
            <a:off x="302490" y="3490344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912 – 8 = 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7742A87-AB21-C45A-BC13-F1E5B6060ECA}"/>
              </a:ext>
            </a:extLst>
          </p:cNvPr>
          <p:cNvSpPr txBox="1"/>
          <p:nvPr/>
        </p:nvSpPr>
        <p:spPr>
          <a:xfrm>
            <a:off x="302490" y="4219120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565 – 9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4D937E9-A3C3-6A4C-AE2C-B2B90B546DB1}"/>
              </a:ext>
            </a:extLst>
          </p:cNvPr>
          <p:cNvSpPr txBox="1"/>
          <p:nvPr/>
        </p:nvSpPr>
        <p:spPr>
          <a:xfrm>
            <a:off x="302490" y="4947896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1 221 – 7 = …</a:t>
            </a:r>
          </a:p>
        </p:txBody>
      </p:sp>
    </p:spTree>
    <p:extLst>
      <p:ext uri="{BB962C8B-B14F-4D97-AF65-F5344CB8AC3E}">
        <p14:creationId xmlns:p14="http://schemas.microsoft.com/office/powerpoint/2010/main" val="30379627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176</Words>
  <Application>Microsoft Office PowerPoint</Application>
  <PresentationFormat>Affichage à l'écran (4:3)</PresentationFormat>
  <Paragraphs>63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stratégie.</vt:lpstr>
      <vt:lpstr>Observe comment faire sans la droite.</vt:lpstr>
      <vt:lpstr>Calculons ensemble.</vt:lpstr>
      <vt:lpstr>Calcule.</vt:lpstr>
      <vt:lpstr>Correction</vt:lpstr>
      <vt:lpstr>Calcule.</vt:lpstr>
      <vt:lpstr>Correction</vt:lpstr>
      <vt:lpstr>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63</cp:revision>
  <dcterms:created xsi:type="dcterms:W3CDTF">2023-02-07T14:55:57Z</dcterms:created>
  <dcterms:modified xsi:type="dcterms:W3CDTF">2025-11-23T18:22:33Z</dcterms:modified>
</cp:coreProperties>
</file>